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4" r:id="rId6"/>
    <p:sldId id="259" r:id="rId7"/>
    <p:sldId id="258" r:id="rId8"/>
    <p:sldId id="260" r:id="rId9"/>
    <p:sldId id="261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3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1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26B5-E34C-4468-BE33-9D1FE4E1249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963F-447F-4112-9C59-F3C561E8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Unusual T-Lymphoblastic Blast Phase of</a:t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CML or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Unusual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myeloblastic</a:t>
            </a:r>
            <a:r>
              <a:rPr lang="en-US" sz="2800" b="1" i="1" dirty="0" smtClean="0">
                <a:solidFill>
                  <a:srgbClr val="FF0000"/>
                </a:solidFill>
              </a:rPr>
              <a:t> Blast Phase of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ALL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tx2"/>
                </a:solidFill>
              </a:rPr>
              <a:t>97/11/25</a:t>
            </a:r>
          </a:p>
          <a:p>
            <a:r>
              <a:rPr lang="fa-IR" sz="2000" b="1" dirty="0" smtClean="0">
                <a:solidFill>
                  <a:schemeClr val="tx2"/>
                </a:solidFill>
              </a:rPr>
              <a:t>دکترعبدالکریمی انکولوژیست کودکان</a:t>
            </a:r>
          </a:p>
          <a:p>
            <a:r>
              <a:rPr lang="fa-IR" sz="2000" b="1" dirty="0" smtClean="0">
                <a:solidFill>
                  <a:schemeClr val="tx2"/>
                </a:solidFill>
              </a:rPr>
              <a:t>علوم پزشکی لرستان</a:t>
            </a:r>
          </a:p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arimi\Desktop\Screenshot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43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rimi\Desktop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9046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1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Karimi\Desktop\Screenshot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0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b="1" dirty="0" smtClean="0">
                <a:solidFill>
                  <a:srgbClr val="FF0000"/>
                </a:solidFill>
              </a:rPr>
              <a:t>باتشکرازتوجه شما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3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Case presentation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patient was  6 Y-old girl with </a:t>
            </a:r>
            <a:r>
              <a:rPr lang="en-US" dirty="0" smtClean="0"/>
              <a:t> Lymphocytosis and pancytopenia and </a:t>
            </a:r>
            <a:r>
              <a:rPr lang="en-US" dirty="0" smtClean="0"/>
              <a:t>final diagnosis of standard risk </a:t>
            </a:r>
            <a:r>
              <a:rPr lang="en-US" dirty="0" smtClean="0"/>
              <a:t>ALL</a:t>
            </a:r>
          </a:p>
          <a:p>
            <a:r>
              <a:rPr lang="en-US" dirty="0"/>
              <a:t>Cytogenetic and DNA </a:t>
            </a:r>
            <a:r>
              <a:rPr lang="en-US" dirty="0" err="1" smtClean="0"/>
              <a:t>index:Nl</a:t>
            </a:r>
            <a:endParaRPr lang="en-US" dirty="0" smtClean="0"/>
          </a:p>
          <a:p>
            <a:r>
              <a:rPr lang="en-US" dirty="0" smtClean="0"/>
              <a:t>She treated by VCR+DEXA+PEG-Asp</a:t>
            </a:r>
          </a:p>
          <a:p>
            <a:r>
              <a:rPr lang="en-US" dirty="0" smtClean="0"/>
              <a:t>After BMA/B d14 she had </a:t>
            </a:r>
            <a:r>
              <a:rPr lang="en-US" dirty="0" smtClean="0"/>
              <a:t>25</a:t>
            </a:r>
            <a:r>
              <a:rPr lang="en-US" dirty="0" smtClean="0"/>
              <a:t>% BLAST</a:t>
            </a:r>
          </a:p>
          <a:p>
            <a:r>
              <a:rPr lang="en-US" dirty="0" err="1" smtClean="0"/>
              <a:t>Reinduction</a:t>
            </a:r>
            <a:r>
              <a:rPr lang="en-US" dirty="0" smtClean="0"/>
              <a:t> with 3 DNB(3)+DEXA+VCR(3)</a:t>
            </a:r>
          </a:p>
          <a:p>
            <a:r>
              <a:rPr lang="en-US" dirty="0" smtClean="0"/>
              <a:t>After BMA/B D 30 BM showed </a:t>
            </a:r>
            <a:r>
              <a:rPr lang="en-US" dirty="0" err="1" smtClean="0"/>
              <a:t>patern</a:t>
            </a:r>
            <a:r>
              <a:rPr lang="en-US" dirty="0" smtClean="0"/>
              <a:t> of chronic phase of CML with </a:t>
            </a:r>
            <a:r>
              <a:rPr lang="en-US" dirty="0" smtClean="0"/>
              <a:t>LDH&gt;1000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1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Karimi\Desktop\IMG_5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8965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5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rimi\Desktop\IMG_5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7525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rimi\Desktop\IMG_5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9685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rimi\Desktop\Screenshot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728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rimi\Desktop\Screensh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arimi\Desktop\Screenshot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05"/>
            <a:ext cx="8460432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arimi\Desktop\Screenshot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7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Unusual T-Lymphoblastic Blast Phase of CML or Unusual myeloblastic Blast Phase of ALL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Karimi</dc:creator>
  <cp:lastModifiedBy>Karimi</cp:lastModifiedBy>
  <cp:revision>30</cp:revision>
  <dcterms:created xsi:type="dcterms:W3CDTF">2019-02-11T16:16:44Z</dcterms:created>
  <dcterms:modified xsi:type="dcterms:W3CDTF">2019-02-14T06:13:52Z</dcterms:modified>
</cp:coreProperties>
</file>